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F5317-7668-4E60-961B-6650EF27D146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0BC6B-2C0B-43A0-9CD9-CB6791E32E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38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0813E-1A84-2EDA-9D39-60F17015F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8B6118-887B-8D96-B355-CD1113353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4F5D6-054A-5FF2-E666-78682ACDE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A810-E3B1-4C1E-B2D7-D0C920326FA6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55D71-6795-DD52-0E2C-85BE2A82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F53CB-FD9C-946C-CDD9-BA596EF0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04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CEA6D-3BE2-D415-354F-926466376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DA8E3-CF9B-269C-A9B8-C4B54E7F6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C1BE5-A6B5-2118-7ED7-F8A41AB8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F843-5AF3-41B8-A6A7-33042A0FD685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8FDB1-B0FD-F75F-05EF-2AA6278E8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9D57F-B26D-566D-41F5-EF53EE49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1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A882-D708-7F82-C682-6A159480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94EAB-A4A1-1D0E-6A13-C438F0029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A071A-1FC9-0C61-BB38-096DD82D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F442-5DAF-42DE-8C83-78ADFB4EF1C6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6143E-A2EB-3AB4-AAAD-92B6AD10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D099-C330-7C0F-11C3-8C98A40F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34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F7AE-9835-2416-F83F-29D8445B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6BA54-FE76-78F5-5619-5F69EF212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67D11-D040-06F7-C868-ABC8445B5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1FDD0-B0C8-6B6E-3B75-56F6B9FA7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A676-7867-4590-9B29-EB46EAE86D08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99BD3-2360-3E2B-B4DF-65B8FC8AB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BF4F1-E08A-6B2D-53D3-05021EF7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586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FAF20-3CDC-7ED3-03AE-66AD687E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280D3-4CF7-F8B0-3B93-8B8750DD1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6589C-1475-B7A0-71D8-6CA7A60B0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55810-EB1D-24BB-4745-F6BAD13C5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3DF01-C526-0FB9-934C-DC48E8861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62A136-0B25-656E-7485-72D984DAC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C040-DDF9-4095-87B4-6AAEC40C3352}" type="datetime1">
              <a:rPr lang="en-IN" smtClean="0"/>
              <a:t>17-07-2022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A5B9E-BF4C-0D9F-0A04-EEAA93D21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15A53F-6C93-F167-FC6C-174742DA6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034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3EC3-29E7-9D8D-ED0A-53907A5B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C8EEA-E01A-00E6-C422-82BEEB639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66D5F-B723-467B-B8EE-71BFBF290DF6}" type="datetime1">
              <a:rPr lang="en-IN" smtClean="0"/>
              <a:t>17-07-2022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207F6-E0C9-FEF2-EFBF-D553B607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FF924-50E0-AD17-8A1E-B5D73283B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431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EA5927-A6E8-48AC-86A2-615C9979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46F6-8513-4C74-9EE7-FAD356FB3F43}" type="datetime1">
              <a:rPr lang="en-IN" smtClean="0"/>
              <a:t>17-07-2022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CAAB1-DC49-153E-C857-2DB342DB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9C76B-3DBE-E127-5E43-AC882338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35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D249-FEF8-E0FC-F343-805A50E9E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AF8D0-19B9-7FFC-070F-357BC65F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0F2AB-1D57-A745-5622-6A723E6FB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E9516-CA1A-D5CC-4A2F-F619C2B8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D961-EA46-41BD-965B-8F9A16ED6B8C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7AB66-D69B-A94B-D2D6-BBA34166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F4851-D3A2-14C0-AB09-9383B3E2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16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1EB4-D486-7695-82C8-5247646BF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523CC2-AD2C-ABE6-6695-8DC649E450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7C98B-3C67-32DC-7351-7D43F44F1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D3A55-21F7-9A71-6DAB-244BCD68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C891-28AB-4C65-8594-63EAC3E2C7A9}" type="datetime1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F92ED-7E63-9F88-F10F-BA3C2EFC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A7940-669C-2A91-C6B4-39D6F7FB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6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F9FA8-FC33-9FC4-EB38-F7C4C3A6A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166FE-BE5B-CC3F-D9C5-13F227076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8FDBD-1877-AB77-D330-8DAF58D3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9C3D4-85B7-4E09-AB1C-B4B8C3427B6D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64C-E71B-A60F-6D4D-2A166CC3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59EB2-36B6-DEB2-F167-BFCE559D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99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43CC1D-B48A-D9CA-B32D-71693ED22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61113-85E8-BD4B-76E8-AF37BB232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57071-63E5-2646-94A9-4D855295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C851-2F3B-4A54-88CE-6877CBCF2B0D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DB0ED-C5BE-8ECA-CE56-6F43A6A4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A12E3-1E49-B258-0DB0-C993DAF5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05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AA720-17DA-8C0F-4770-D084867E4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0332D-FEF7-6AC2-EB59-17865E9E1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26A00-DD9D-CAB1-100F-9E6A8FB15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7BC45-8F43-4713-8301-E9F2A3A5D29E}" type="datetime1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4F155-9A3B-9E1D-0F7C-9F95F3206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5C75A-A837-78F3-DD8D-AF4BEE1FB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D79B9-BE6F-4FE9-A61E-E410DD1438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09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784D5-7936-A21B-88F8-A2BE358835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BSc I YEAR</a:t>
            </a:r>
            <a:br>
              <a:rPr lang="en-IN" sz="18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18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 101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18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SECTION D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43383-5CC0-7D24-D6DF-1FF779A06A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sz="24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ALKENES</a:t>
            </a:r>
            <a:br>
              <a:rPr lang="en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0963A-8DDD-D311-C4B5-A5B5B477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53940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F155-5F08-45C3-B578-B75D88C2F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ALKENES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2A72E-1699-E4AF-7115-71C2407C0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Unsaturated aliphatic hydrocarbons containing two hydrogen atoms less than the corresponding alkanes and which are characterized by the presence of a double bond in their molecules are called </a:t>
            </a: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alkenes.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 are also called </a:t>
            </a: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olefins.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general formula of alkenes is 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CnH2n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 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4, 5, 6 </a:t>
            </a:r>
            <a:r>
              <a:rPr lang="en-IN" sz="1800" dirty="0">
                <a:solidFill>
                  <a:srgbClr val="2D21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.....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0080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 AND IUPAC NAMES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 names: 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Alkane-</a:t>
            </a:r>
            <a:r>
              <a:rPr lang="en-IN" sz="1800" i="1" dirty="0" err="1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ane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IN" sz="1800" i="1" dirty="0" err="1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ylene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Alkylene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IUPAC names</a:t>
            </a:r>
            <a:r>
              <a:rPr lang="en-IN" sz="1800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Alkane-</a:t>
            </a:r>
            <a:r>
              <a:rPr lang="en-IN" sz="1800" i="1" dirty="0" err="1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ane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3F37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IN" sz="1800" i="1" dirty="0" err="1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</a:t>
            </a:r>
            <a:r>
              <a:rPr lang="en-IN" sz="1800" i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solidFill>
                  <a:srgbClr val="3F37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1800" b="1" dirty="0">
                <a:solidFill>
                  <a:srgbClr val="1D0A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Alkene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Alkenyl groups: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monovalent alkenyl group obtained by removing a hydrogen atom fro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ethylene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 called </a:t>
            </a:r>
            <a:r>
              <a:rPr lang="en-IN" sz="1800" dirty="0" err="1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venyl</a:t>
            </a:r>
            <a:r>
              <a:rPr lang="en-IN" sz="1800" i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group or </a:t>
            </a:r>
            <a:r>
              <a:rPr lang="en-IN" sz="1800" i="1" dirty="0" err="1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ethenyl</a:t>
            </a:r>
            <a:r>
              <a:rPr lang="en-IN" sz="1800" i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group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that derived from propylene by removing a hydrogen a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om from the doubly bonded carbon atoms is called </a:t>
            </a:r>
            <a:r>
              <a:rPr lang="en-IN" sz="1800" i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propenyl group.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If, however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hydrogen atom 1s re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 fro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methyl group of propylene</a:t>
            </a:r>
            <a:r>
              <a:rPr lang="en-IN" sz="1800" dirty="0">
                <a:solidFill>
                  <a:srgbClr val="271A3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alkenyl group is called </a:t>
            </a:r>
            <a:r>
              <a:rPr lang="en-IN" sz="1800" i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allyl group. 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16533B-9A78-A202-0152-AB947F85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58195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BA08-FD29-13F4-DF18-01B92371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0F87DA-FDA2-5ECC-121C-78A135BBB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257" y="3539267"/>
            <a:ext cx="8497486" cy="92405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391C8-C014-F756-AD43-CAD322A2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01398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C87F-B439-6DB7-9C20-53BB6AF6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44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 OF PREPARATION OF ALKENES</a:t>
            </a:r>
            <a:br>
              <a:rPr lang="en-IN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DC3E5-680F-456B-6C2F-4D2A75DFF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Dehydrohalogenation of alkyl halides: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removal of the elements of hydrogen halides (HCl, HBr or HI) from the adjacent carbon atoms of an alkyl halide with a strong base such as sodium ethoxide or a concentrated alcoholic solution of potassium hydroxide is called dehydrohalogenation.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68BD3-6F32-FAEC-C5D7-E792FFB1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368920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ADC2E-081D-2CA9-BA25-3B5F6E25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Dehydrohalogenation of alkyl halides:</a:t>
            </a:r>
            <a:br>
              <a:rPr lang="en-IN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6BEC60-6BA9-4791-FE92-90605243C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7962" y="3244056"/>
            <a:ext cx="6696075" cy="151447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0E863-42F0-96F4-B18D-DFD08AA0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40557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B12D-94CD-77E4-5DB1-3E18EEA3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MECHANISM:</a:t>
            </a:r>
            <a:br>
              <a:rPr lang="en-IN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E74A4-6B98-4BE0-6D9E-D665B1559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E1 (Elimination, bimolecular) reaction 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Dehydrohalogenation of alkyl halides is an example of elimination reactions. Elimination reactions occur by a number of different mechanisms but we shall discuss here only two of them, i.e., E2and E1.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Kinetic studies of this reaction reveal that the reaction follows second-order kinetics, i.e. , the rate of the reaction is proportional to the concentration of both the alkyl halide and the base,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 α [Alkyl halide] [Base]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IN" sz="1800" dirty="0">
                <a:solidFill>
                  <a:srgbClr val="1B08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D903DD-D19E-6FC0-FCD1-941698CB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80460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E2064-8F70-E428-3820-051ED0D7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E2 MECHANISM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6F4FCB-A16E-A4F8-57F1-CE07F996A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0546" y="2943871"/>
            <a:ext cx="8830907" cy="211484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93EE8-B9E2-56A0-5D38-313F8FB7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81619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56313-AD3C-2A76-3409-33834E901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E1 MECHANISM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6B5E15-91D1-97CD-1AFE-1AB3022FD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7680" y="3277293"/>
            <a:ext cx="5296639" cy="14480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F92F4-A16B-1912-58B5-78FFDB83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234817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CEF0-DDA0-111A-8BDC-1391D677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E1 mechanism step 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77F53B3-74F8-E2E0-4B6C-4B35DDEB8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9916" y="3277293"/>
            <a:ext cx="6392167" cy="14480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43EEA-FB10-19DA-1487-44FF12C2B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130534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34E3-7E37-4CAD-5C14-CF9CAC59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E1 -STEP 2 (Write few lines on </a:t>
            </a:r>
            <a:r>
              <a:rPr lang="en-IN"/>
              <a:t>this step)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935419-2F5B-9E8E-5D20-A563CA109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628" y="3544023"/>
            <a:ext cx="5334744" cy="10097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7F80D-B12B-521B-FD8E-A21861E5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CHEMISTRY DEPTT                                                                                GC PAONTA SAHIB</a:t>
            </a:r>
          </a:p>
        </p:txBody>
      </p:sp>
    </p:spTree>
    <p:extLst>
      <p:ext uri="{BB962C8B-B14F-4D97-AF65-F5344CB8AC3E}">
        <p14:creationId xmlns:p14="http://schemas.microsoft.com/office/powerpoint/2010/main" val="4168274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383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BSc I YEAR CHEM 101 SECTION D </vt:lpstr>
      <vt:lpstr>ALKENES</vt:lpstr>
      <vt:lpstr>Examples</vt:lpstr>
      <vt:lpstr>METHODS OF PREPARATION OF ALKENES </vt:lpstr>
      <vt:lpstr>Dehydrohalogenation of alkyl halides: </vt:lpstr>
      <vt:lpstr>MECHANISM: </vt:lpstr>
      <vt:lpstr>E2 MECHANISM</vt:lpstr>
      <vt:lpstr>E1 MECHANISM </vt:lpstr>
      <vt:lpstr>E1 mechanism step 1</vt:lpstr>
      <vt:lpstr>E1 -STEP 2 (Write few lines on this step)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I YEAR CHEM 101 SECTION D </dc:title>
  <dc:creator>amitajoshi1231@outlook.com</dc:creator>
  <cp:lastModifiedBy>amitajoshi1231@outlook.com</cp:lastModifiedBy>
  <cp:revision>1</cp:revision>
  <dcterms:created xsi:type="dcterms:W3CDTF">2022-07-17T09:23:20Z</dcterms:created>
  <dcterms:modified xsi:type="dcterms:W3CDTF">2022-07-17T09:28:33Z</dcterms:modified>
</cp:coreProperties>
</file>